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64" r:id="rId2"/>
    <p:sldId id="565" r:id="rId3"/>
    <p:sldId id="566" r:id="rId4"/>
    <p:sldId id="5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943E9-FDC9-405B-A61B-A61098BEC441}" type="datetimeFigureOut">
              <a:rPr lang="en-IN" smtClean="0"/>
              <a:pPr/>
              <a:t>18-09-2019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866DB-F376-4295-92D6-C500C666E0B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387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7DB6A-AFF2-4823-914D-11A901C6F69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3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7DB6A-AFF2-4823-914D-11A901C6F69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3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7DB6A-AFF2-4823-914D-11A901C6F6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8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7DB6A-AFF2-4823-914D-11A901C6F6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4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5562600"/>
            <a:ext cx="80772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000" dirty="0" smtClean="0">
                <a:latin typeface="Berlin Sans FB" pitchFamily="34" charset="0"/>
              </a:rPr>
              <a:t>Combination ladder railing secured with nut and bolt.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3716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 DARLING" pitchFamily="2" charset="0"/>
              </a:rPr>
              <a:t>MSC</a:t>
            </a:r>
            <a:r>
              <a:rPr lang="en-US" sz="6000" b="1" dirty="0" smtClean="0">
                <a:latin typeface="AR DARLING" pitchFamily="2" charset="0"/>
              </a:rPr>
              <a:t> </a:t>
            </a:r>
            <a:r>
              <a:rPr lang="en-US" sz="4900" dirty="0" smtClean="0">
                <a:latin typeface="AR DARLING" pitchFamily="2" charset="0"/>
              </a:rPr>
              <a:t>PAOLA</a:t>
            </a:r>
            <a:r>
              <a:rPr lang="en-US" sz="6000" b="1" dirty="0" smtClean="0">
                <a:latin typeface="AR DARLING" pitchFamily="2" charset="0"/>
              </a:rPr>
              <a:t/>
            </a:r>
            <a:br>
              <a:rPr lang="en-US" sz="6000" b="1" dirty="0" smtClean="0">
                <a:latin typeface="AR DARLING" pitchFamily="2" charset="0"/>
              </a:rPr>
            </a:br>
            <a:r>
              <a:rPr lang="en-US" sz="6000" b="1" dirty="0" smtClean="0">
                <a:latin typeface="AR DARLING" pitchFamily="2" charset="0"/>
              </a:rPr>
              <a:t> </a:t>
            </a:r>
            <a:r>
              <a:rPr lang="en-US" dirty="0" smtClean="0">
                <a:latin typeface="AR DARLING" pitchFamily="2" charset="0"/>
              </a:rPr>
              <a:t>P</a:t>
            </a:r>
            <a:r>
              <a:rPr lang="en-GB" dirty="0" err="1" smtClean="0"/>
              <a:t>ilot</a:t>
            </a:r>
            <a:r>
              <a:rPr lang="en-GB" dirty="0" smtClean="0"/>
              <a:t> Boarding Arrangement </a:t>
            </a:r>
            <a:endParaRPr lang="en-US" sz="6000" b="1" dirty="0" smtClean="0">
              <a:latin typeface="AR DARL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694"/>
            <a:ext cx="3985274" cy="29889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56" y="2142692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686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5562600"/>
            <a:ext cx="80772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000" dirty="0" smtClean="0">
                <a:latin typeface="Berlin Sans FB" pitchFamily="34" charset="0"/>
              </a:rPr>
              <a:t>Combination ladder railing secured with nut and bolt.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3716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 DARLING" pitchFamily="2" charset="0"/>
              </a:rPr>
              <a:t>MSC</a:t>
            </a:r>
            <a:r>
              <a:rPr lang="en-US" sz="6000" b="1" dirty="0" smtClean="0">
                <a:latin typeface="AR DARLING" pitchFamily="2" charset="0"/>
              </a:rPr>
              <a:t> </a:t>
            </a:r>
            <a:r>
              <a:rPr lang="en-US" sz="4900" dirty="0" smtClean="0">
                <a:latin typeface="AR DARLING" pitchFamily="2" charset="0"/>
              </a:rPr>
              <a:t>PAOLA</a:t>
            </a:r>
            <a:r>
              <a:rPr lang="en-US" sz="6000" b="1" dirty="0" smtClean="0">
                <a:latin typeface="AR DARLING" pitchFamily="2" charset="0"/>
              </a:rPr>
              <a:t/>
            </a:r>
            <a:br>
              <a:rPr lang="en-US" sz="6000" b="1" dirty="0" smtClean="0">
                <a:latin typeface="AR DARLING" pitchFamily="2" charset="0"/>
              </a:rPr>
            </a:br>
            <a:r>
              <a:rPr lang="en-US" sz="6000" b="1" dirty="0" smtClean="0">
                <a:latin typeface="AR DARLING" pitchFamily="2" charset="0"/>
              </a:rPr>
              <a:t> </a:t>
            </a:r>
            <a:r>
              <a:rPr lang="en-US" dirty="0" smtClean="0">
                <a:latin typeface="AR DARLING" pitchFamily="2" charset="0"/>
              </a:rPr>
              <a:t>P</a:t>
            </a:r>
            <a:r>
              <a:rPr lang="en-GB" dirty="0" err="1" smtClean="0"/>
              <a:t>ilot</a:t>
            </a:r>
            <a:r>
              <a:rPr lang="en-GB" dirty="0" smtClean="0"/>
              <a:t> Boarding Arrangement </a:t>
            </a:r>
            <a:endParaRPr lang="en-US" sz="6000" b="1" dirty="0" smtClean="0">
              <a:latin typeface="AR DARL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20888"/>
            <a:ext cx="3710117" cy="2782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04368"/>
            <a:ext cx="3763904" cy="28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96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5869622"/>
            <a:ext cx="8071048" cy="6073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000" dirty="0" smtClean="0">
                <a:latin typeface="Berlin Sans FB" pitchFamily="34" charset="0"/>
              </a:rPr>
              <a:t>Combination ladder railing secured with nut and bolt.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5155" y="404664"/>
            <a:ext cx="7603047" cy="591344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AR DARLING" pitchFamily="2" charset="0"/>
              </a:rPr>
              <a:t>MSC</a:t>
            </a:r>
            <a:r>
              <a:rPr lang="en-US" sz="1800" b="1" dirty="0" smtClean="0">
                <a:latin typeface="AR DARLING" pitchFamily="2" charset="0"/>
              </a:rPr>
              <a:t> </a:t>
            </a:r>
            <a:r>
              <a:rPr lang="en-US" sz="1800" dirty="0" smtClean="0">
                <a:latin typeface="AR DARLING" pitchFamily="2" charset="0"/>
              </a:rPr>
              <a:t>PAOLA</a:t>
            </a:r>
            <a:r>
              <a:rPr lang="en-US" sz="1800" b="1" dirty="0" smtClean="0">
                <a:latin typeface="AR DARLING" pitchFamily="2" charset="0"/>
              </a:rPr>
              <a:t/>
            </a:r>
            <a:br>
              <a:rPr lang="en-US" sz="1800" b="1" dirty="0" smtClean="0">
                <a:latin typeface="AR DARLING" pitchFamily="2" charset="0"/>
              </a:rPr>
            </a:br>
            <a:r>
              <a:rPr lang="en-US" sz="1800" b="1" dirty="0" smtClean="0">
                <a:latin typeface="AR DARLING" pitchFamily="2" charset="0"/>
              </a:rPr>
              <a:t> </a:t>
            </a:r>
            <a:r>
              <a:rPr lang="en-US" sz="1800" dirty="0" smtClean="0">
                <a:latin typeface="AR DARLING" pitchFamily="2" charset="0"/>
              </a:rPr>
              <a:t>P</a:t>
            </a:r>
            <a:r>
              <a:rPr lang="en-GB" sz="1800" dirty="0" err="1" smtClean="0"/>
              <a:t>ilot</a:t>
            </a:r>
            <a:r>
              <a:rPr lang="en-GB" sz="1800" dirty="0" smtClean="0"/>
              <a:t> Boarding Arrangement </a:t>
            </a:r>
            <a:endParaRPr lang="en-US" sz="1800" b="1" dirty="0" smtClean="0">
              <a:latin typeface="AR DARL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37" y="1033646"/>
            <a:ext cx="6404773" cy="480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452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5869622"/>
            <a:ext cx="8071048" cy="6073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000" dirty="0" smtClean="0">
                <a:latin typeface="Berlin Sans FB" pitchFamily="34" charset="0"/>
              </a:rPr>
              <a:t>Combination ladder railing secured with nut and bolt.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5155" y="404664"/>
            <a:ext cx="7603047" cy="591344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AR DARLING" pitchFamily="2" charset="0"/>
              </a:rPr>
              <a:t>MSC</a:t>
            </a:r>
            <a:r>
              <a:rPr lang="en-US" sz="1800" b="1" dirty="0" smtClean="0">
                <a:latin typeface="AR DARLING" pitchFamily="2" charset="0"/>
              </a:rPr>
              <a:t> </a:t>
            </a:r>
            <a:r>
              <a:rPr lang="en-US" sz="1800" dirty="0" smtClean="0">
                <a:latin typeface="AR DARLING" pitchFamily="2" charset="0"/>
              </a:rPr>
              <a:t>PAOLA</a:t>
            </a:r>
            <a:r>
              <a:rPr lang="en-US" sz="1800" b="1" dirty="0" smtClean="0">
                <a:latin typeface="AR DARLING" pitchFamily="2" charset="0"/>
              </a:rPr>
              <a:t/>
            </a:r>
            <a:br>
              <a:rPr lang="en-US" sz="1800" b="1" dirty="0" smtClean="0">
                <a:latin typeface="AR DARLING" pitchFamily="2" charset="0"/>
              </a:rPr>
            </a:br>
            <a:r>
              <a:rPr lang="en-US" sz="1800" b="1" dirty="0" smtClean="0">
                <a:latin typeface="AR DARLING" pitchFamily="2" charset="0"/>
              </a:rPr>
              <a:t> </a:t>
            </a:r>
            <a:r>
              <a:rPr lang="en-US" sz="1800" dirty="0" smtClean="0">
                <a:latin typeface="AR DARLING" pitchFamily="2" charset="0"/>
              </a:rPr>
              <a:t>P</a:t>
            </a:r>
            <a:r>
              <a:rPr lang="en-GB" sz="1800" dirty="0" err="1" smtClean="0"/>
              <a:t>ilot</a:t>
            </a:r>
            <a:r>
              <a:rPr lang="en-GB" sz="1800" dirty="0" smtClean="0"/>
              <a:t> Boarding Arrangement </a:t>
            </a:r>
            <a:endParaRPr lang="en-US" sz="1800" b="1" dirty="0" smtClean="0">
              <a:latin typeface="AR DARL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02545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245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10224</TotalTime>
  <Words>48</Words>
  <Application>Microsoft Office PowerPoint</Application>
  <PresentationFormat>On-screen Show (4:3)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 DARLING</vt:lpstr>
      <vt:lpstr>Arial</vt:lpstr>
      <vt:lpstr>Berlin Sans FB</vt:lpstr>
      <vt:lpstr>Calibri</vt:lpstr>
      <vt:lpstr>Office Theme</vt:lpstr>
      <vt:lpstr>MSC PAOLA  Pilot Boarding Arrangement </vt:lpstr>
      <vt:lpstr>MSC PAOLA  Pilot Boarding Arrangement </vt:lpstr>
      <vt:lpstr>MSC PAOLA  Pilot Boarding Arrangement </vt:lpstr>
      <vt:lpstr>MSC PAOLA  Pilot Boarding Arrangement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MSC</cp:lastModifiedBy>
  <cp:revision>1805</cp:revision>
  <dcterms:created xsi:type="dcterms:W3CDTF">2006-08-16T00:00:00Z</dcterms:created>
  <dcterms:modified xsi:type="dcterms:W3CDTF">2019-09-18T12:33:53Z</dcterms:modified>
</cp:coreProperties>
</file>